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BB10-5745-4F24-B0A9-268D4EF4DE0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4469-2469-4F7A-850E-499A2BC60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11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BB10-5745-4F24-B0A9-268D4EF4DE0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4469-2469-4F7A-850E-499A2BC60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9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BB10-5745-4F24-B0A9-268D4EF4DE0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4469-2469-4F7A-850E-499A2BC60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41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BB10-5745-4F24-B0A9-268D4EF4DE0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4469-2469-4F7A-850E-499A2BC60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84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BB10-5745-4F24-B0A9-268D4EF4DE0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4469-2469-4F7A-850E-499A2BC60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62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BB10-5745-4F24-B0A9-268D4EF4DE0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4469-2469-4F7A-850E-499A2BC60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6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BB10-5745-4F24-B0A9-268D4EF4DE0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4469-2469-4F7A-850E-499A2BC60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3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BB10-5745-4F24-B0A9-268D4EF4DE0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4469-2469-4F7A-850E-499A2BC60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24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BB10-5745-4F24-B0A9-268D4EF4DE0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4469-2469-4F7A-850E-499A2BC60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13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BB10-5745-4F24-B0A9-268D4EF4DE0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4469-2469-4F7A-850E-499A2BC60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90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BB10-5745-4F24-B0A9-268D4EF4DE0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4469-2469-4F7A-850E-499A2BC60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34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4BB10-5745-4F24-B0A9-268D4EF4DE0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4469-2469-4F7A-850E-499A2BC60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49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5400" dirty="0" smtClean="0"/>
              <a:t>Тема: Проблемы физического воспитания детей раннего возраста в ДОУ на современном этапе</a:t>
            </a:r>
            <a:r>
              <a:rPr lang="ru-RU" sz="5400" dirty="0" smtClean="0"/>
              <a:t>.</a:t>
            </a:r>
            <a:br>
              <a:rPr lang="ru-RU" sz="5400" dirty="0" smtClean="0"/>
            </a:br>
            <a:r>
              <a:rPr lang="ru-RU" sz="2800" dirty="0" smtClean="0"/>
              <a:t>Инструктор ФК  </a:t>
            </a:r>
            <a:r>
              <a:rPr lang="ru-RU" sz="2800" dirty="0" smtClean="0"/>
              <a:t>Рычкова А.Г.</a:t>
            </a:r>
            <a:br>
              <a:rPr lang="ru-RU" sz="2800" dirty="0" smtClean="0"/>
            </a:br>
            <a:r>
              <a:rPr lang="ru-RU" sz="2800" dirty="0" smtClean="0"/>
              <a:t>МАДОУ №14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7989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5123" name="Picture 3" descr="C:\Users\123\Desktop\работа\картинки\виды картинки\2652cd64fcf69c2cc3cb31ab34c8b90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85874"/>
            <a:ext cx="6552728" cy="466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43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r>
              <a:rPr lang="ru-RU" sz="3600" dirty="0"/>
              <a:t>По статистике, XXI век начался с резкого ухудшения здоровья дошкольников и главной проблемой является </a:t>
            </a:r>
            <a:r>
              <a:rPr lang="ru-RU" sz="3600" i="1" dirty="0"/>
              <a:t>гипокинезия-</a:t>
            </a:r>
            <a:r>
              <a:rPr lang="ru-RU" sz="3600" dirty="0"/>
              <a:t> </a:t>
            </a:r>
            <a:r>
              <a:rPr lang="ru-RU" sz="3600" u="sng" dirty="0"/>
              <a:t>пониженная двигательная активность.</a:t>
            </a:r>
            <a:br>
              <a:rPr lang="ru-RU" sz="3600" u="sng" dirty="0"/>
            </a:br>
            <a:r>
              <a:rPr lang="ru-RU" sz="3600" i="1" dirty="0"/>
              <a:t>   Гипокинезия </a:t>
            </a:r>
            <a:r>
              <a:rPr lang="ru-RU" sz="3600" dirty="0"/>
              <a:t>приводит к слабости мышц, связок, костного аппарата, плохому физическому развитию, нарушению функций нервной системы. Единственно верный путь противодействия этому влиянию – правильная организация физического воспитания с раннего детства.</a:t>
            </a:r>
          </a:p>
          <a:p>
            <a:r>
              <a:rPr lang="ru-RU" sz="3600" dirty="0"/>
              <a:t>Основное средство изучения физической культуры - освоение ребенком базовых ее основ, то есть объективно необходимого и обязательного для каждого человека уровня физической культуры, без которого невозможно эффективное осуществление жизнедеятельности вне зависимости от того, чем бы ни хотел ребенок заниматься в будущем.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92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Немного о развитии движений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base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 1 года до 3 лет у малыша практически надо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развивать</a:t>
            </a:r>
            <a:r>
              <a:rPr lang="ru-RU" b="1" dirty="0"/>
              <a:t> 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все основные движения. Он как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будто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все умеет, но действует еще неуверенно и порой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неловко. Прежде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всего, обратите внимание на ходьбу. Ее необходимо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совершенствовать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в течение второго и даже третьего года.</a:t>
            </a:r>
          </a:p>
          <a:p>
            <a:pPr fontAlgn="base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Ребенок 2—3 лет должен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уметь бегать.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Бег порой может развиваться так же быстро, как и ходьба, но хорошо бегать он сможет еще не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скоро.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base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Более сложны для малыша лазание и метание, где параллельно развиваются многие полезные движения, особенно кисти и пальцев, совершенствуются координация движений, ловкость, глазомер.</a:t>
            </a:r>
          </a:p>
          <a:p>
            <a:endParaRPr lang="ru-RU" dirty="0"/>
          </a:p>
        </p:txBody>
      </p:sp>
      <p:pic>
        <p:nvPicPr>
          <p:cNvPr id="1026" name="Picture 2" descr="C:\Users\123\Desktop\работа\картинки\виды картинки\kQiksCq0e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581128"/>
            <a:ext cx="2227312" cy="222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52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/>
              <a:t>Подавляющее большинство</a:t>
            </a:r>
            <a:r>
              <a:rPr lang="ru-RU" dirty="0"/>
              <a:t> двигательных навыков возникает у них в результате обучения. И </a:t>
            </a:r>
            <a:r>
              <a:rPr lang="ru-RU" dirty="0" smtClean="0"/>
              <a:t>обучать</a:t>
            </a:r>
            <a:r>
              <a:rPr lang="ru-RU" dirty="0"/>
              <a:t> надо систематически и настойчиво, опираясь на уже достигнутые успехи и </a:t>
            </a:r>
            <a:r>
              <a:rPr lang="ru-RU" dirty="0" err="1"/>
              <a:t>согласуя</a:t>
            </a:r>
            <a:r>
              <a:rPr lang="ru-RU" dirty="0"/>
              <a:t> занятия с возрастными особенностями ребенка.</a:t>
            </a:r>
          </a:p>
          <a:p>
            <a:pPr fontAlgn="base"/>
            <a:r>
              <a:rPr lang="ru-RU" dirty="0"/>
              <a:t>При этом важно не </a:t>
            </a:r>
            <a:r>
              <a:rPr lang="ru-RU" dirty="0" smtClean="0"/>
              <a:t>упустить</a:t>
            </a:r>
            <a:r>
              <a:rPr lang="ru-RU" dirty="0"/>
              <a:t> время. Помните, что от правильного физического воспитания в этом возрастном периоде во многом зависит дальнейшее успешное развитие малыша.</a:t>
            </a:r>
          </a:p>
          <a:p>
            <a:endParaRPr lang="ru-RU" dirty="0"/>
          </a:p>
        </p:txBody>
      </p:sp>
      <p:pic>
        <p:nvPicPr>
          <p:cNvPr id="2050" name="Picture 2" descr="C:\Users\123\Desktop\работа\картинки\виды картинки\3697_html_528d24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869160"/>
            <a:ext cx="1101725" cy="178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83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/>
              <a:t>К сожалению, одной из проблем физического развития детей  раннего и дошкольного возраста является плохая наследственность</a:t>
            </a:r>
            <a:r>
              <a:rPr lang="ru-RU" dirty="0" smtClean="0"/>
              <a:t>.</a:t>
            </a:r>
          </a:p>
          <a:p>
            <a:pPr lvl="0"/>
            <a:r>
              <a:rPr lang="ru-RU" dirty="0"/>
              <a:t>Кроме наследственных болезней, выделяют еще врожденные и семейные заболевания</a:t>
            </a:r>
            <a:r>
              <a:rPr lang="ru-RU" dirty="0" smtClean="0"/>
              <a:t>.</a:t>
            </a:r>
          </a:p>
          <a:p>
            <a:r>
              <a:rPr lang="ru-RU" dirty="0"/>
              <a:t>Таким образом, отягощённую наследственность можно назвать одной из главных проблем физического развития современных детей, поскольку этот фактор является врождённым, а не приобретённым, в связи с этим детский неокрепший детский организм сталкивается с данной трудностью с самого рождения, а в некоторых случаях и внутриутробно.</a:t>
            </a:r>
          </a:p>
          <a:p>
            <a:pPr lvl="0"/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18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 </a:t>
            </a:r>
            <a:r>
              <a:rPr lang="ru-RU" dirty="0" smtClean="0"/>
              <a:t>Здоровье</a:t>
            </a:r>
            <a:r>
              <a:rPr lang="ru-RU" dirty="0"/>
              <a:t> в дошкольном  детстве рассматривается как динамический процесс приспособления организма к меняющимся условиям окружающей среды и устойчивости к неблагоприятным факторам. Таким образом, здоровье в этом возрасте можно формировать, воспроизводить, увеличивать, а не только сохранять.</a:t>
            </a:r>
          </a:p>
          <a:p>
            <a:r>
              <a:rPr lang="ru-RU" dirty="0" smtClean="0"/>
              <a:t>Существует</a:t>
            </a:r>
            <a:r>
              <a:rPr lang="ru-RU" dirty="0"/>
              <a:t> несколько  основных способов укрепления здоровья детей:</a:t>
            </a:r>
          </a:p>
          <a:p>
            <a:pPr lvl="0"/>
            <a:r>
              <a:rPr lang="ru-RU" dirty="0"/>
              <a:t>Поддержание двигательной активности.</a:t>
            </a:r>
          </a:p>
          <a:p>
            <a:r>
              <a:rPr lang="ru-RU" dirty="0"/>
              <a:t>Двигательная активность повышает устойчивость организма к  различным заболеваниям, развивает  физическую работоспособность, нормализует деятельность отдельных органов и функциональных систем, способствует появлению положительных эмоций, способствующих укреплению психического здоровья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4" descr="C:\Users\123\Desktop\работа\картинки\виды спорта\мячи\7030_html_m1eca5ef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589239"/>
            <a:ext cx="1584176" cy="1218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47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Дети дошкольного возраста, как правило, обладают высокой двигательной активностью от природы, но в современном  мире возросла тенденция снижения двигательной активности, ввиду нарастания популярности среди детей  телепередач и компьютерных игр. Как следствие участились случаи гиподинамии – нарушения функций организма при ограничении двигательной активности.</a:t>
            </a:r>
          </a:p>
          <a:p>
            <a:r>
              <a:rPr lang="ru-RU" dirty="0"/>
              <a:t>Родителям и педагогам  необходимо учитывать данные факты  и способствовать укреплению здоровья детей путём обучения их подвижным играм, поощрения к участию в утренней и корригирующей гимнастике, организовывать среду для физических упражнений. Нельзя  забывать и о важности формирования осознанного отношения ребёнка к двигательному режиму.</a:t>
            </a:r>
          </a:p>
          <a:p>
            <a:r>
              <a:rPr lang="ru-RU" dirty="0"/>
              <a:t>2. Соблюдение правильного режима дня.</a:t>
            </a:r>
          </a:p>
          <a:p>
            <a:r>
              <a:rPr lang="ru-RU" dirty="0"/>
              <a:t>Режим дня – это  оптимально сочетаемые периоды бодрствования  и сна детей в течение суток. Он удовлетворяет их потребности  в пище, в деятельности, отдыхе и  двигательной активности.</a:t>
            </a:r>
          </a:p>
          <a:p>
            <a:r>
              <a:rPr lang="ru-RU" dirty="0"/>
              <a:t>3. Организация закаливающих процедур.</a:t>
            </a:r>
          </a:p>
          <a:p>
            <a:r>
              <a:rPr lang="ru-RU" dirty="0"/>
              <a:t>4. Полноценное питание.</a:t>
            </a:r>
          </a:p>
          <a:p>
            <a:r>
              <a:rPr lang="ru-RU" dirty="0"/>
              <a:t>5.Формирование личной мотивации дошкольника в стремлении к здоровому образу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46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Формирование осознанного подхода современной семьи к физическому развитию дошкольников</a:t>
            </a:r>
            <a:r>
              <a:rPr lang="ru-RU" dirty="0" smtClean="0"/>
              <a:t>.</a:t>
            </a:r>
          </a:p>
          <a:p>
            <a:r>
              <a:rPr lang="ru-RU" dirty="0"/>
              <a:t>1. Осуществлять информирование семей о правилах здорового образа жизни.</a:t>
            </a:r>
          </a:p>
          <a:p>
            <a:r>
              <a:rPr lang="ru-RU" dirty="0"/>
              <a:t>2. Проводить работу по осведомлению родителей с особенностями физического развития детей.</a:t>
            </a:r>
          </a:p>
          <a:p>
            <a:r>
              <a:rPr lang="ru-RU" dirty="0"/>
              <a:t>3. Пропагандировать литературу по физическому развитию дошкольников.</a:t>
            </a:r>
          </a:p>
          <a:p>
            <a:r>
              <a:rPr lang="ru-RU" dirty="0"/>
              <a:t>4. Принимать активное участие в пропаганде здорового образа жизни среди всех членов семей посредством наглядной агитации.</a:t>
            </a:r>
          </a:p>
          <a:p>
            <a:r>
              <a:rPr lang="ru-RU" dirty="0"/>
              <a:t> 5. Своевременно предупреждать семью о проблемах, связанных с физическим развитием, и способах их устранения.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805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Таким образом, в процессе изучения данной темы определено понятие «физическое развитие», доказана его важная роль в развитии организма в целом, подчёркнуто значение физического развития в раннем и дошкольном возрасте и взаимосвязь с состоянием здоровья, изучены анатомические и физиологические особенности детского организма.  Кроме того, мы выделили основные проблемы физического развития детей раннего и дошкольного возраста, нашли пути решения этих проблем.</a:t>
            </a:r>
          </a:p>
          <a:p>
            <a:r>
              <a:rPr lang="ru-RU" dirty="0"/>
              <a:t>Предложенные способы  решения проблем для достижения положительного результата необходимо использовать в комплексе.</a:t>
            </a:r>
          </a:p>
          <a:p>
            <a:r>
              <a:rPr lang="ru-RU" dirty="0"/>
              <a:t>Применение на практике полученных знаний поможет оптимизировать процесс физического развития и  преодолеть возникающие сложности в период созревания организма.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55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151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Тема: Проблемы физического воспитания детей раннего возраста в ДОУ на современном этапе. Инструктор ФК  Рычкова А.Г. МАДОУ №14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Проблемы физического воспитания детей раннего возраста в ДОУ на современном этапе.</dc:title>
  <dc:creator>123</dc:creator>
  <cp:lastModifiedBy>123</cp:lastModifiedBy>
  <cp:revision>10</cp:revision>
  <dcterms:created xsi:type="dcterms:W3CDTF">2021-02-24T08:27:18Z</dcterms:created>
  <dcterms:modified xsi:type="dcterms:W3CDTF">2021-02-25T06:22:40Z</dcterms:modified>
</cp:coreProperties>
</file>